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1" r:id="rId5"/>
    <p:sldId id="264" r:id="rId6"/>
    <p:sldId id="290" r:id="rId7"/>
    <p:sldId id="292" r:id="rId8"/>
    <p:sldId id="294" r:id="rId9"/>
    <p:sldId id="280" r:id="rId10"/>
    <p:sldId id="281" r:id="rId11"/>
    <p:sldId id="282" r:id="rId12"/>
    <p:sldId id="286" r:id="rId13"/>
    <p:sldId id="293" r:id="rId14"/>
    <p:sldId id="287" r:id="rId15"/>
    <p:sldId id="288" r:id="rId16"/>
    <p:sldId id="289" r:id="rId17"/>
    <p:sldId id="295" r:id="rId18"/>
    <p:sldId id="29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94745"/>
  </p:normalViewPr>
  <p:slideViewPr>
    <p:cSldViewPr snapToGrid="0" snapToObjects="1">
      <p:cViewPr varScale="1">
        <p:scale>
          <a:sx n="96" d="100"/>
          <a:sy n="96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0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11/10/18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(absolute)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(relative)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5286C-93A5-ED45-BBDA-1304C59E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58" y="1243708"/>
            <a:ext cx="6953992" cy="4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2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F0315-18F8-B740-842B-099E73B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098007"/>
            <a:ext cx="10801350" cy="30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F8BF4-9BAC-5F4F-A563-C542D040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1084387"/>
            <a:ext cx="7913839" cy="47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725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small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D5F8-C2EA-2A4B-8A45-808EB3B0F946}"/>
              </a:ext>
            </a:extLst>
          </p:cNvPr>
          <p:cNvSpPr/>
          <p:nvPr/>
        </p:nvSpPr>
        <p:spPr>
          <a:xfrm>
            <a:off x="7599391" y="5348941"/>
            <a:ext cx="639919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?</a:t>
            </a:r>
            <a:endParaRPr lang="en-AU" sz="5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7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6221541" y="2627718"/>
            <a:ext cx="40542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quantity</a:t>
            </a:r>
          </a:p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pPr algn="r"/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2935049" y="1182273"/>
            <a:ext cx="7411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ways to view the pollen</a:t>
            </a:r>
          </a:p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deposited on the flower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3492092" y="3361104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2359570" y="403397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relative amount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D63F0-3637-4A4A-886E-20B5CF3849E2}"/>
              </a:ext>
            </a:extLst>
          </p:cNvPr>
          <p:cNvSpPr txBox="1"/>
          <p:nvPr/>
        </p:nvSpPr>
        <p:spPr>
          <a:xfrm>
            <a:off x="3492092" y="3361104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E7DBF-70BF-B34B-99C1-2941AC776268}"/>
              </a:ext>
            </a:extLst>
          </p:cNvPr>
          <p:cNvSpPr/>
          <p:nvPr/>
        </p:nvSpPr>
        <p:spPr>
          <a:xfrm>
            <a:off x="1931263" y="1097267"/>
            <a:ext cx="938078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AU" sz="96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2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385</Words>
  <Application>Microsoft Macintosh PowerPoint</Application>
  <PresentationFormat>Widescreen</PresentationFormat>
  <Paragraphs>96</Paragraphs>
  <Slides>19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27</cp:revision>
  <dcterms:created xsi:type="dcterms:W3CDTF">2018-10-08T22:24:29Z</dcterms:created>
  <dcterms:modified xsi:type="dcterms:W3CDTF">2018-10-11T02:55:05Z</dcterms:modified>
</cp:coreProperties>
</file>